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40</c:v>
                </c:pt>
                <c:pt idx="4">
                  <c:v>3</c:v>
                </c:pt>
                <c:pt idx="5">
                  <c:v>4</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Devon and Exeter NHS Foundation Trust</c:v>
                </c:pt>
                <c:pt idx="2">
                  <c:v>University Hospitals Dorset NHS Foundation Trust</c:v>
                </c:pt>
                <c:pt idx="3">
                  <c:v>Royal Cornwall Hospitals NHS Trust</c:v>
                </c:pt>
                <c:pt idx="4">
                  <c:v>Northern Devon Healthcare NHS Trust</c:v>
                </c:pt>
              </c:strCache>
            </c:strRef>
          </c:cat>
          <c:val>
            <c:numRef>
              <c:f>Sheet1!$B$2:$B$6</c:f>
              <c:numCache>
                <c:formatCode>0.0</c:formatCode>
                <c:ptCount val="5"/>
                <c:pt idx="0">
                  <c:v>7.6</c:v>
                </c:pt>
                <c:pt idx="1">
                  <c:v>7.5</c:v>
                </c:pt>
                <c:pt idx="2">
                  <c:v>7.4</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Devon and Exeter NHS Foundation Trust</c:v>
                </c:pt>
                <c:pt idx="2">
                  <c:v>University Hospitals Dorset NHS Foundation Trust</c:v>
                </c:pt>
                <c:pt idx="3">
                  <c:v>Royal Cornwall Hospitals NHS Trust</c:v>
                </c:pt>
                <c:pt idx="4">
                  <c:v>Northern Devon Healthcare NHS Trust</c:v>
                </c:pt>
              </c:strCache>
            </c:strRef>
          </c:cat>
          <c:val>
            <c:numRef>
              <c:f>Sheet1!$C$2:$C$6</c:f>
              <c:numCache>
                <c:formatCode>0.0</c:formatCode>
                <c:ptCount val="5"/>
                <c:pt idx="0">
                  <c:v>2.4000000000000004</c:v>
                </c:pt>
                <c:pt idx="1">
                  <c:v>2.5</c:v>
                </c:pt>
                <c:pt idx="2">
                  <c:v>2.5999999999999996</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Yeovil District Hospital NHS Foundation Trust</c:v>
                </c:pt>
                <c:pt idx="1">
                  <c:v>Great Western Hospitals NHS Foundation Trust</c:v>
                </c:pt>
                <c:pt idx="2">
                  <c:v>Gloucestershire Hospitals NHS Foundation Trust</c:v>
                </c:pt>
                <c:pt idx="3">
                  <c:v>University Hospitals Plymouth NHS Trust</c:v>
                </c:pt>
                <c:pt idx="4">
                  <c:v>Royal United Hospitals Bath NHS Foundation Trust</c:v>
                </c:pt>
              </c:strCache>
            </c:strRef>
          </c:cat>
          <c:val>
            <c:numRef>
              <c:f>Sheet1!$B$2:$B$6</c:f>
              <c:numCache>
                <c:formatCode>0.0</c:formatCode>
                <c:ptCount val="5"/>
                <c:pt idx="0">
                  <c:v>6.8</c:v>
                </c:pt>
                <c:pt idx="1">
                  <c:v>6.9</c:v>
                </c:pt>
                <c:pt idx="2">
                  <c:v>6.9</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Yeovil District Hospital NHS Foundation Trust</c:v>
                </c:pt>
                <c:pt idx="1">
                  <c:v>Great Western Hospitals NHS Foundation Trust</c:v>
                </c:pt>
                <c:pt idx="2">
                  <c:v>Gloucestershire Hospitals NHS Foundation Trust</c:v>
                </c:pt>
                <c:pt idx="3">
                  <c:v>University Hospitals Plymouth NHS Trust</c:v>
                </c:pt>
                <c:pt idx="4">
                  <c:v>Royal United Hospitals Bath NHS Foundation Trust</c:v>
                </c:pt>
              </c:strCache>
            </c:strRef>
          </c:cat>
          <c:val>
            <c:numRef>
              <c:f>Sheet1!$C$2:$C$6</c:f>
              <c:numCache>
                <c:formatCode>0.0</c:formatCode>
                <c:ptCount val="5"/>
                <c:pt idx="0">
                  <c:v>3.2</c:v>
                </c:pt>
                <c:pt idx="1">
                  <c:v>3.0999999999999996</c:v>
                </c:pt>
                <c:pt idx="2">
                  <c:v>3.0999999999999996</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0.19108389855500008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8.9315999999999285E-2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0.93244700000000069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8.9315999999999285E-2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0.32036700000000007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0.65927500000000094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7.3244170000000004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0.20793517342529988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8.6567999999999756E-2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0.90375700000000059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8.6567999999999756E-2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0.31050999999999984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0.9156209999999998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7.7450320000000001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1.5346849999999996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0.42306899999999992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0.11794800000000016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1.2313620000000007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0.11794800000000016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0.42306799999999889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0.10233100000000128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8.4336409999999997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0.12544999999999984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0.33308400000000038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9.2861000000000082E-2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0.96945999999999977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9.2861000000000082E-2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0.33308399999999949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0.62553000000000036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7.3636759999999999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0.25288400000000077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0.29753499999999988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8.2949999999999413E-2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0.86599199999999943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8.2951000000001329E-2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0.29753499999999988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0.89080500000000029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8.3638480000000008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0.14282799999999973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0.12076599999999971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3.3668999999999727E-2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0.35149499999999989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3.3668999999999727E-2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0.12076600000000148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0.21903299999999959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9.155951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c:v>
                </c:pt>
                <c:pt idx="1">
                  <c:v>38</c:v>
                </c:pt>
                <c:pt idx="2">
                  <c:v>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0.10512899999999981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0.3224619999999998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8.9900000000000091E-2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0.93854300000000013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8.9900000000000091E-2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0.3224619999999998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0.76738100000000031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4.9182449999999998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0.36507899999999971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0.32923800000000014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9.1789999999999594E-2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0.9582670000000002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9.1789000000000343E-2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0.32923899999999939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0.89970200000000045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7.0373830000000002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0.40065098525759968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0.14936400000000027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1.5593380000000003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0.14936400000000027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0.5357529999999997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0.71294400000000024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7.7138590000000002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0.96018099999999951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0.3777740000000005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0.10531999999999986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1.0995309999999989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0.105321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0.37777300000000125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0.46737199999999923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8.0090029999999999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1.244024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0.4007120000000004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0.11171499999999934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1.1662949999999999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0.11171500000000023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0.4007120000000004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0.9071290000000003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6.6840400000000004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Q4. Did you get help from staff to keep in touch with your family and friends?</c:v>
                </c:pt>
                <c:pt idx="1">
                  <c:v>Your care and treatment Q23. Thinking about your care and treatment, were you told something by a member of staff that was different to what you had been told by another member of staff?</c:v>
                </c:pt>
                <c:pt idx="2">
                  <c:v>Leaving hospital Q36. To what extent did hospital staff take your family or home situation into account when planning for you to leave hospital?</c:v>
                </c:pt>
                <c:pt idx="3">
                  <c:v>The hospital and ward Q7. Did the hospital staff explain the reasons for changing wards during the night in a way you could understand?</c:v>
                </c:pt>
                <c:pt idx="4">
                  <c:v>Leaving hospital Q42. Before you left hospital, did you know what would happen next with your care?</c:v>
                </c:pt>
              </c:strCache>
            </c:strRef>
          </c:cat>
          <c:val>
            <c:numRef>
              <c:f>Sheet1!$B$2:$B$6</c:f>
              <c:numCache>
                <c:formatCode>0.0</c:formatCode>
                <c:ptCount val="5"/>
                <c:pt idx="0">
                  <c:v>8.6</c:v>
                </c:pt>
                <c:pt idx="1">
                  <c:v>8.4</c:v>
                </c:pt>
                <c:pt idx="2">
                  <c:v>7.7</c:v>
                </c:pt>
                <c:pt idx="3">
                  <c:v>7.2</c:v>
                </c:pt>
                <c:pt idx="4">
                  <c:v>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Q4. Did you get help from staff to keep in touch with your family and friends?</c:v>
                </c:pt>
                <c:pt idx="1">
                  <c:v>Your care and treatment Q23. Thinking about your care and treatment, were you told something by a member of staff that was different to what you had been told by another member of staff?</c:v>
                </c:pt>
                <c:pt idx="2">
                  <c:v>Leaving hospital Q36. To what extent did hospital staff take your family or home situation into account when planning for you to leave hospital?</c:v>
                </c:pt>
                <c:pt idx="3">
                  <c:v>The hospital and ward Q7. Did the hospital staff explain the reasons for changing wards during the night in a way you could understand?</c:v>
                </c:pt>
                <c:pt idx="4">
                  <c:v>Leaving hospital Q42. Before you left hospital, did you know what would happen next with your care?</c:v>
                </c:pt>
              </c:strCache>
            </c:strRef>
          </c:cat>
          <c:val>
            <c:numRef>
              <c:f>Sheet1!$C$2:$C$6</c:f>
              <c:numCache>
                <c:formatCode>0.0</c:formatCode>
                <c:ptCount val="5"/>
                <c:pt idx="0">
                  <c:v>7.7</c:v>
                </c:pt>
                <c:pt idx="1">
                  <c:v>7.9</c:v>
                </c:pt>
                <c:pt idx="2">
                  <c:v>7.2</c:v>
                </c:pt>
                <c:pt idx="3">
                  <c:v>6.7</c:v>
                </c:pt>
                <c:pt idx="4">
                  <c:v>6.6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Your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Your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Your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Your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Your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Your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Your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Your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1.01634810947302</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Devon Healthcare NHS Trust</c:v>
                </c:pt>
                <c:pt idx="1">
                  <c:v>University Hospitals Bristol and Weston NHS Foundation Trust</c:v>
                </c:pt>
                <c:pt idx="2">
                  <c:v>Torbay and South Devon NHS Foundation Trust</c:v>
                </c:pt>
                <c:pt idx="3">
                  <c:v>Royal United Hospitals Bath NHS Foundation Trust</c:v>
                </c:pt>
                <c:pt idx="4">
                  <c:v>University Hospitals Plymouth NHS Trust</c:v>
                </c:pt>
              </c:strCache>
            </c:strRef>
          </c:cat>
          <c:val>
            <c:numRef>
              <c:f>Sheet1!$B$2:$B$6</c:f>
              <c:numCache>
                <c:formatCode>0.0</c:formatCode>
                <c:ptCount val="5"/>
                <c:pt idx="0">
                  <c:v>1.5</c:v>
                </c:pt>
                <c:pt idx="1">
                  <c:v>1.4</c:v>
                </c:pt>
                <c:pt idx="2">
                  <c:v>1.3</c:v>
                </c:pt>
                <c:pt idx="3">
                  <c:v>1.2</c:v>
                </c:pt>
                <c:pt idx="4">
                  <c:v>1.2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Devon Healthcare NHS Trust</c:v>
                </c:pt>
                <c:pt idx="1">
                  <c:v>University Hospitals Bristol and Weston NHS Foundation Trust</c:v>
                </c:pt>
                <c:pt idx="2">
                  <c:v>Torbay and South Devon NHS Foundation Trust</c:v>
                </c:pt>
                <c:pt idx="3">
                  <c:v>Royal United Hospitals Bath NHS Foundation Trust</c:v>
                </c:pt>
                <c:pt idx="4">
                  <c:v>University Hospitals Plymouth NHS Trust</c:v>
                </c:pt>
              </c:strCache>
            </c:strRef>
          </c:cat>
          <c:val>
            <c:numRef>
              <c:f>Sheet1!$C$2:$C$6</c:f>
              <c:numCache>
                <c:formatCode>0.0</c:formatCode>
                <c:ptCount val="5"/>
                <c:pt idx="0">
                  <c:v>8.5</c:v>
                </c:pt>
                <c:pt idx="1">
                  <c:v>8.6</c:v>
                </c:pt>
                <c:pt idx="2">
                  <c:v>8.6999999999999993</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Dorset County Hospital NHS Foundation Trust</c:v>
                </c:pt>
                <c:pt idx="2">
                  <c:v>Great Western Hospitals NHS Foundation Trust</c:v>
                </c:pt>
                <c:pt idx="3">
                  <c:v>University Hospitals Dorset NHS Foundation Trust</c:v>
                </c:pt>
                <c:pt idx="4">
                  <c:v>North Bristol NHS Trust</c:v>
                </c:pt>
              </c:strCache>
            </c:strRef>
          </c:cat>
          <c:val>
            <c:numRef>
              <c:f>Sheet1!$B$2:$B$6</c:f>
              <c:numCache>
                <c:formatCode>0.0</c:formatCode>
                <c:ptCount val="5"/>
                <c:pt idx="0">
                  <c:v>0.7</c:v>
                </c:pt>
                <c:pt idx="1">
                  <c:v>0.8</c:v>
                </c:pt>
                <c:pt idx="2">
                  <c:v>0.9</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Dorset County Hospital NHS Foundation Trust</c:v>
                </c:pt>
                <c:pt idx="2">
                  <c:v>Great Western Hospitals NHS Foundation Trust</c:v>
                </c:pt>
                <c:pt idx="3">
                  <c:v>University Hospitals Dorset NHS Foundation Trust</c:v>
                </c:pt>
                <c:pt idx="4">
                  <c:v>North Bristol NHS Trust</c:v>
                </c:pt>
              </c:strCache>
            </c:strRef>
          </c:cat>
          <c:val>
            <c:numRef>
              <c:f>Sheet1!$C$2:$C$6</c:f>
              <c:numCache>
                <c:formatCode>0.0</c:formatCode>
                <c:ptCount val="5"/>
                <c:pt idx="0">
                  <c:v>9.3000000000000007</c:v>
                </c:pt>
                <c:pt idx="1">
                  <c:v>9.1999999999999993</c:v>
                </c:pt>
                <c:pt idx="2">
                  <c:v>9.1</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0.11415255719059997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0.12317300000000009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1.2859069999999999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0.12317299999999998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0.44180900000000012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0.85535700000000014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1.016348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Your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Your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Your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Your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Your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Your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Your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Your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Q5. Were you ever prevented from sleeping at night by noise from other patients?</c:v>
                </c:pt>
                <c:pt idx="1">
                  <c:v>Feedback on care Q49. During your hospital stay, were you ever asked to give your views on the quality of your care?</c:v>
                </c:pt>
                <c:pt idx="2">
                  <c:v>Your care and treatment Q27. Were you able to discuss your condition or treatment with hospital staff without being overheard?</c:v>
                </c:pt>
                <c:pt idx="3">
                  <c:v>Admission to hospital Q2. How did you feel about the length of time you were on the waiting list before your admission to hospital?</c:v>
                </c:pt>
                <c:pt idx="4">
                  <c:v>Leaving hospital Q44. Did hospital staff discuss with you whether you may need any further health or social care services after leaving hospital?</c:v>
                </c:pt>
              </c:strCache>
            </c:strRef>
          </c:cat>
          <c:val>
            <c:numRef>
              <c:f>Sheet1!$B$2:$B$6</c:f>
              <c:numCache>
                <c:formatCode>0.0</c:formatCode>
                <c:ptCount val="5"/>
                <c:pt idx="0">
                  <c:v>5.2</c:v>
                </c:pt>
                <c:pt idx="1">
                  <c:v>1</c:v>
                </c:pt>
                <c:pt idx="2">
                  <c:v>6.2</c:v>
                </c:pt>
                <c:pt idx="3">
                  <c:v>7.5</c:v>
                </c:pt>
                <c:pt idx="4">
                  <c:v>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noise from other patients?</c:v>
                </c:pt>
                <c:pt idx="1">
                  <c:v>Feedback on care Q49. During your hospital stay, were you ever asked to give your views on the quality of your care?</c:v>
                </c:pt>
                <c:pt idx="2">
                  <c:v>Your care and treatment Q27. Were you able to discuss your condition or treatment with hospital staff without being overheard?</c:v>
                </c:pt>
                <c:pt idx="3">
                  <c:v>Admission to hospital Q2. How did you feel about the length of time you were on the waiting list before your admission to hospital?</c:v>
                </c:pt>
                <c:pt idx="4">
                  <c:v>Leaving hospital Q44. Did hospital staff discuss with you whether you may need any further health or social care services after leaving hospital?</c:v>
                </c:pt>
              </c:strCache>
            </c:strRef>
          </c:cat>
          <c:val>
            <c:numRef>
              <c:f>Sheet1!$C$2:$C$6</c:f>
              <c:numCache>
                <c:formatCode>0.0</c:formatCode>
                <c:ptCount val="5"/>
                <c:pt idx="0">
                  <c:v>6</c:v>
                </c:pt>
                <c:pt idx="1">
                  <c:v>1.4</c:v>
                </c:pt>
                <c:pt idx="2">
                  <c:v>6.3</c:v>
                </c:pt>
                <c:pt idx="3">
                  <c:v>7.5</c:v>
                </c:pt>
                <c:pt idx="4">
                  <c:v>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and Exeter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Sheet1!$B$2:$B$6</c:f>
              <c:numCache>
                <c:formatCode>0.0</c:formatCode>
                <c:ptCount val="5"/>
                <c:pt idx="0">
                  <c:v>9.4</c:v>
                </c:pt>
                <c:pt idx="1">
                  <c:v>9.4</c:v>
                </c:pt>
                <c:pt idx="2">
                  <c:v>9.3000000000000007</c:v>
                </c:pt>
                <c:pt idx="3">
                  <c:v>9.3000000000000007</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and Exeter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Sheet1!$C$2:$C$6</c:f>
              <c:numCache>
                <c:formatCode>0.0</c:formatCode>
                <c:ptCount val="5"/>
                <c:pt idx="0">
                  <c:v>0.59999999999999964</c:v>
                </c:pt>
                <c:pt idx="1">
                  <c:v>0.59999999999999964</c:v>
                </c:pt>
                <c:pt idx="2">
                  <c:v>0.69999999999999929</c:v>
                </c:pt>
                <c:pt idx="3">
                  <c:v>0.69999999999999929</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Great Western Hospitals NHS Foundation Trust</c:v>
                </c:pt>
                <c:pt idx="2">
                  <c:v>Yeovil District Hospital NHS Foundation Trust</c:v>
                </c:pt>
                <c:pt idx="3">
                  <c:v>Salisbury NHS Foundation Trust</c:v>
                </c:pt>
                <c:pt idx="4">
                  <c:v>Somerset NHS Foundation Trust</c:v>
                </c:pt>
              </c:strCache>
            </c:strRef>
          </c:cat>
          <c:val>
            <c:numRef>
              <c:f>Sheet1!$B$2:$B$6</c:f>
              <c:numCache>
                <c:formatCode>0.0</c:formatCode>
                <c:ptCount val="5"/>
                <c:pt idx="0">
                  <c:v>8.8000000000000007</c:v>
                </c:pt>
                <c:pt idx="1">
                  <c:v>8.8000000000000007</c:v>
                </c:pt>
                <c:pt idx="2">
                  <c:v>8.9</c:v>
                </c:pt>
                <c:pt idx="3">
                  <c:v>9</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Great Western Hospitals NHS Foundation Trust</c:v>
                </c:pt>
                <c:pt idx="2">
                  <c:v>Yeovil District Hospital NHS Foundation Trust</c:v>
                </c:pt>
                <c:pt idx="3">
                  <c:v>Salisbury NHS Foundation Trust</c:v>
                </c:pt>
                <c:pt idx="4">
                  <c:v>Somerset NHS Foundation Trust</c:v>
                </c:pt>
              </c:strCache>
            </c:strRef>
          </c:cat>
          <c:val>
            <c:numRef>
              <c:f>Sheet1!$C$2:$C$6</c:f>
              <c:numCache>
                <c:formatCode>0.0</c:formatCode>
                <c:ptCount val="5"/>
                <c:pt idx="0">
                  <c:v>1.1999999999999993</c:v>
                </c:pt>
                <c:pt idx="1">
                  <c:v>1.1999999999999993</c:v>
                </c:pt>
                <c:pt idx="2">
                  <c:v>1.0999999999999996</c:v>
                </c:pt>
                <c:pt idx="3">
                  <c:v>1</c:v>
                </c:pt>
                <c:pt idx="4">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0.29089399999999976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0.20872400000000013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5.819100000000077E-2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0.60750299999999946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5.819100000000077E-2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0.20872400000000013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0.11835199999999979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9.3857680000000006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Your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Your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Your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Your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Your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Your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Your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Your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and Exeter NHS Foundation Trust</c:v>
                </c:pt>
                <c:pt idx="1">
                  <c:v>Northern Devon Healthcare NHS Trust</c:v>
                </c:pt>
                <c:pt idx="2">
                  <c:v>North Bristol NHS Trust</c:v>
                </c:pt>
                <c:pt idx="3">
                  <c:v>Torbay and South Devon NHS Foundation Trust</c:v>
                </c:pt>
                <c:pt idx="4">
                  <c:v>Somerset NHS Foundation Trust</c:v>
                </c:pt>
              </c:strCache>
            </c:strRef>
          </c:cat>
          <c:val>
            <c:numRef>
              <c:f>Sheet1!$B$2:$B$6</c:f>
              <c:numCache>
                <c:formatCode>0.0</c:formatCode>
                <c:ptCount val="5"/>
                <c:pt idx="0">
                  <c:v>8.5</c:v>
                </c:pt>
                <c:pt idx="1">
                  <c:v>8.5</c:v>
                </c:pt>
                <c:pt idx="2">
                  <c:v>8.3000000000000007</c:v>
                </c:pt>
                <c:pt idx="3">
                  <c:v>8.3000000000000007</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and Exeter NHS Foundation Trust</c:v>
                </c:pt>
                <c:pt idx="1">
                  <c:v>Northern Devon Healthcare NHS Trust</c:v>
                </c:pt>
                <c:pt idx="2">
                  <c:v>North Bristol NHS Trust</c:v>
                </c:pt>
                <c:pt idx="3">
                  <c:v>Torbay and South Devon NHS Foundation Trust</c:v>
                </c:pt>
                <c:pt idx="4">
                  <c:v>Somerset NHS Foundation Trust</c:v>
                </c:pt>
              </c:strCache>
            </c:strRef>
          </c:cat>
          <c:val>
            <c:numRef>
              <c:f>Sheet1!$C$2:$C$6</c:f>
              <c:numCache>
                <c:formatCode>0.0</c:formatCode>
                <c:ptCount val="5"/>
                <c:pt idx="0">
                  <c:v>1.5</c:v>
                </c:pt>
                <c:pt idx="1">
                  <c:v>1.5</c:v>
                </c:pt>
                <c:pt idx="2">
                  <c:v>1.6999999999999993</c:v>
                </c:pt>
                <c:pt idx="3">
                  <c:v>1.6999999999999993</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Great Western Hospitals NHS Foundation Trust</c:v>
                </c:pt>
                <c:pt idx="2">
                  <c:v>Salisbury NHS Foundation Trust</c:v>
                </c:pt>
                <c:pt idx="3">
                  <c:v>Yeovil District Hospital NHS Foundation Trust</c:v>
                </c:pt>
                <c:pt idx="4">
                  <c:v>University Hospitals Dorset NHS Foundation Trust</c:v>
                </c:pt>
              </c:strCache>
            </c:strRef>
          </c:cat>
          <c:val>
            <c:numRef>
              <c:f>Sheet1!$B$2:$B$6</c:f>
              <c:numCache>
                <c:formatCode>0.0</c:formatCode>
                <c:ptCount val="5"/>
                <c:pt idx="0">
                  <c:v>7.8</c:v>
                </c:pt>
                <c:pt idx="1">
                  <c:v>7.9</c:v>
                </c:pt>
                <c:pt idx="2">
                  <c:v>8</c:v>
                </c:pt>
                <c:pt idx="3">
                  <c:v>8</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Great Western Hospitals NHS Foundation Trust</c:v>
                </c:pt>
                <c:pt idx="2">
                  <c:v>Salisbury NHS Foundation Trust</c:v>
                </c:pt>
                <c:pt idx="3">
                  <c:v>Yeovil District Hospital NHS Foundation Trust</c:v>
                </c:pt>
                <c:pt idx="4">
                  <c:v>University Hospitals Dorset NHS Foundation Trust</c:v>
                </c:pt>
              </c:strCache>
            </c:strRef>
          </c:cat>
          <c:val>
            <c:numRef>
              <c:f>Sheet1!$C$2:$C$6</c:f>
              <c:numCache>
                <c:formatCode>0.0</c:formatCode>
                <c:ptCount val="5"/>
                <c:pt idx="0">
                  <c:v>2.2000000000000002</c:v>
                </c:pt>
                <c:pt idx="1">
                  <c:v>2.0999999999999996</c:v>
                </c:pt>
                <c:pt idx="2">
                  <c:v>2</c:v>
                </c:pt>
                <c:pt idx="3">
                  <c:v>2</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0.28119002827430073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7.8932999999999254E-2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0.82404000000000011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7.8932000000000002E-2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0.28312200000000054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0.48722300000000018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8.5270109999999999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Your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Your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Your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Your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Your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Your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Your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Your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7.3754850353744503</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United Hospitals Bath NHS Foundation Trust</c:v>
                </c:pt>
                <c:pt idx="1">
                  <c:v>Yeovil District Hospital NHS Foundation Trust</c:v>
                </c:pt>
                <c:pt idx="2">
                  <c:v>University Hospitals Dorset NHS Foundation Trust</c:v>
                </c:pt>
                <c:pt idx="3">
                  <c:v>Somerset NHS Foundation Trust</c:v>
                </c:pt>
                <c:pt idx="4">
                  <c:v>North Bristol NHS Trust</c:v>
                </c:pt>
              </c:strCache>
            </c:strRef>
          </c:cat>
          <c:val>
            <c:numRef>
              <c:f>Sheet1!$B$2:$B$6</c:f>
              <c:numCache>
                <c:formatCode>0.0</c:formatCode>
                <c:ptCount val="5"/>
                <c:pt idx="0">
                  <c:v>7.7</c:v>
                </c:pt>
                <c:pt idx="1">
                  <c:v>7.6</c:v>
                </c:pt>
                <c:pt idx="2">
                  <c:v>7.4</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United Hospitals Bath NHS Foundation Trust</c:v>
                </c:pt>
                <c:pt idx="1">
                  <c:v>Yeovil District Hospital NHS Foundation Trust</c:v>
                </c:pt>
                <c:pt idx="2">
                  <c:v>University Hospitals Dorset NHS Foundation Trust</c:v>
                </c:pt>
                <c:pt idx="3">
                  <c:v>Somerset NHS Foundation Trust</c:v>
                </c:pt>
                <c:pt idx="4">
                  <c:v>North Bristol NHS Trust</c:v>
                </c:pt>
              </c:strCache>
            </c:strRef>
          </c:cat>
          <c:val>
            <c:numRef>
              <c:f>Sheet1!$C$2:$C$6</c:f>
              <c:numCache>
                <c:formatCode>0.0</c:formatCode>
                <c:ptCount val="5"/>
                <c:pt idx="0">
                  <c:v>2.2999999999999998</c:v>
                </c:pt>
                <c:pt idx="1">
                  <c:v>2.4000000000000004</c:v>
                </c:pt>
                <c:pt idx="2">
                  <c:v>2.5999999999999996</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Cornwall Hospitals NHS Trust</c:v>
                </c:pt>
                <c:pt idx="2">
                  <c:v>Northern Devon Healthcare NHS Trust</c:v>
                </c:pt>
                <c:pt idx="3">
                  <c:v>Dorset County Hospital NHS Foundation Trust</c:v>
                </c:pt>
                <c:pt idx="4">
                  <c:v>Gloucestershire Hospitals NHS Foundation Trust</c:v>
                </c:pt>
              </c:strCache>
            </c:strRef>
          </c:cat>
          <c:val>
            <c:numRef>
              <c:f>Sheet1!$B$2:$B$6</c:f>
              <c:numCache>
                <c:formatCode>0.0</c:formatCode>
                <c:ptCount val="5"/>
                <c:pt idx="0">
                  <c:v>6.4</c:v>
                </c:pt>
                <c:pt idx="1">
                  <c:v>6.7</c:v>
                </c:pt>
                <c:pt idx="2">
                  <c:v>6.8</c:v>
                </c:pt>
                <c:pt idx="3">
                  <c:v>6.9</c:v>
                </c:pt>
                <c:pt idx="4">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Cornwall Hospitals NHS Trust</c:v>
                </c:pt>
                <c:pt idx="2">
                  <c:v>Northern Devon Healthcare NHS Trust</c:v>
                </c:pt>
                <c:pt idx="3">
                  <c:v>Dorset County Hospital NHS Foundation Trust</c:v>
                </c:pt>
                <c:pt idx="4">
                  <c:v>Gloucestershire Hospitals NHS Foundation Trust</c:v>
                </c:pt>
              </c:strCache>
            </c:strRef>
          </c:cat>
          <c:val>
            <c:numRef>
              <c:f>Sheet1!$C$2:$C$6</c:f>
              <c:numCache>
                <c:formatCode>0.0</c:formatCode>
                <c:ptCount val="5"/>
                <c:pt idx="0">
                  <c:v>3.5999999999999996</c:v>
                </c:pt>
                <c:pt idx="1">
                  <c:v>3.3</c:v>
                </c:pt>
                <c:pt idx="2">
                  <c:v>3.2</c:v>
                </c:pt>
                <c:pt idx="3">
                  <c:v>3.0999999999999996</c:v>
                </c:pt>
                <c:pt idx="4">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0.5026884419408999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0.16435300000000019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1.7158259999999999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0.75387200000000032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0.80661100000000019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7.278581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0.44054465905419971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0.15519399999999983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1.6202030000000001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0.71185900000000046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0.1560100000000002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7.4723889999999997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Your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Your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Your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Your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Your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Your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Your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Your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7.9545537755318998</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Devon Healthcare NHS Trust</c:v>
                </c:pt>
                <c:pt idx="1">
                  <c:v>North Bristol NHS Trust</c:v>
                </c:pt>
                <c:pt idx="2">
                  <c:v>Torbay and South Devon NHS Foundation Trust</c:v>
                </c:pt>
                <c:pt idx="3">
                  <c:v>Royal Devon and Exeter NHS Foundation Trust</c:v>
                </c:pt>
                <c:pt idx="4">
                  <c:v>University Hospitals Bristol and Weston NHS Foundation Trust</c:v>
                </c:pt>
              </c:strCache>
            </c:strRef>
          </c:cat>
          <c:val>
            <c:numRef>
              <c:f>Sheet1!$B$2:$B$6</c:f>
              <c:numCache>
                <c:formatCode>0.0</c:formatCode>
                <c:ptCount val="5"/>
                <c:pt idx="0">
                  <c:v>8.1</c:v>
                </c:pt>
                <c:pt idx="1">
                  <c:v>8</c:v>
                </c:pt>
                <c:pt idx="2">
                  <c:v>8</c:v>
                </c:pt>
                <c:pt idx="3">
                  <c:v>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Devon Healthcare NHS Trust</c:v>
                </c:pt>
                <c:pt idx="1">
                  <c:v>North Bristol NHS Trust</c:v>
                </c:pt>
                <c:pt idx="2">
                  <c:v>Torbay and South Devon NHS Foundation Trust</c:v>
                </c:pt>
                <c:pt idx="3">
                  <c:v>Royal Devon and Exeter NHS Foundation Trust</c:v>
                </c:pt>
                <c:pt idx="4">
                  <c:v>University Hospitals Bristol and Weston NHS Foundation Trust</c:v>
                </c:pt>
              </c:strCache>
            </c:strRef>
          </c:cat>
          <c:val>
            <c:numRef>
              <c:f>Sheet1!$C$2:$C$6</c:f>
              <c:numCache>
                <c:formatCode>0.0</c:formatCode>
                <c:ptCount val="5"/>
                <c:pt idx="0">
                  <c:v>1.9000000000000004</c:v>
                </c:pt>
                <c:pt idx="1">
                  <c:v>2</c:v>
                </c:pt>
                <c:pt idx="2">
                  <c:v>2</c:v>
                </c:pt>
                <c:pt idx="3">
                  <c:v>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Gloucestershire Hospitals NHS Foundation Trust</c:v>
                </c:pt>
                <c:pt idx="2">
                  <c:v>Salisbury NHS Foundation Trust</c:v>
                </c:pt>
                <c:pt idx="3">
                  <c:v>University Hospitals Dorset NHS Foundation Trust</c:v>
                </c:pt>
                <c:pt idx="4">
                  <c:v>Yeovil District Hospital NHS Foundation Trust</c:v>
                </c:pt>
              </c:strCache>
            </c:strRef>
          </c:cat>
          <c:val>
            <c:numRef>
              <c:f>Sheet1!$B$2:$B$6</c:f>
              <c:numCache>
                <c:formatCode>0.0</c:formatCode>
                <c:ptCount val="5"/>
                <c:pt idx="0">
                  <c:v>7.2</c:v>
                </c:pt>
                <c:pt idx="1">
                  <c:v>7.3</c:v>
                </c:pt>
                <c:pt idx="2">
                  <c:v>7.5</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Gloucestershire Hospitals NHS Foundation Trust</c:v>
                </c:pt>
                <c:pt idx="2">
                  <c:v>Salisbury NHS Foundation Trust</c:v>
                </c:pt>
                <c:pt idx="3">
                  <c:v>University Hospitals Dorset NHS Foundation Trust</c:v>
                </c:pt>
                <c:pt idx="4">
                  <c:v>Yeovil District Hospital NHS Foundation Trust</c:v>
                </c:pt>
              </c:strCache>
            </c:strRef>
          </c:cat>
          <c:val>
            <c:numRef>
              <c:f>Sheet1!$C$2:$C$6</c:f>
              <c:numCache>
                <c:formatCode>0.0</c:formatCode>
                <c:ptCount val="5"/>
                <c:pt idx="0">
                  <c:v>2.8</c:v>
                </c:pt>
                <c:pt idx="1">
                  <c:v>2.7</c:v>
                </c:pt>
                <c:pt idx="2">
                  <c:v>2.5</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96.739099999999993</c:v>
                </c:pt>
                <c:pt idx="1">
                  <c:v>0.72460000000000002</c:v>
                </c:pt>
                <c:pt idx="2">
                  <c:v>0.54349999999999998</c:v>
                </c:pt>
                <c:pt idx="3">
                  <c:v>0.36230000000000001</c:v>
                </c:pt>
                <c:pt idx="4">
                  <c:v>0</c:v>
                </c:pt>
                <c:pt idx="5">
                  <c:v>1.6304000000000001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0.2054809999999998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0.41111200000000014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0.11461499999999969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1.196561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0.52572600000000058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0.61896199999999979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8.5596490000000003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4.2185097101899771E-2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0.1855929999999999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1.9375680000000006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0.85129699999999975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1.657654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5.223598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0.16569700000000065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0.28674700000000009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7.9942999999999209E-2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0.83459200000000067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0.36669000000000018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0.56207599999999935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8.2537339999999997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0.11366599999999938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0.27845500000000012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7.7632000000000367E-2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0.81045900000000071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0.35608699999999871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0.47144000000000119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8.3343969999999992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9.6438000000000024E-2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0.49001600000000067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0.13661299999999965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1.4262189999999997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0.62662900000000032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0.99580699999999922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7.2445190000000004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8.2669000000000992E-2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0.23355099999999851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6.5112000000000947E-2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0.6797620000000002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6.5113000000000198E-2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0.23355099999999851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0.1459690000000009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9.2891759999999994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0.29176002279209978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9.88509999999998E-2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1.0319889999999994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9.88509999999998E-2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0.35456800000000044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0.28686100000000003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8.5510830000000002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0.22760836853580013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9.5823000000000214E-2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1.0003820000000001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9.5824000000000353E-2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0.34370799999999946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0.42328999999999972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8.5346259999999994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23.897099999999998</c:v>
                </c:pt>
                <c:pt idx="1">
                  <c:v>0</c:v>
                </c:pt>
                <c:pt idx="2">
                  <c:v>70.772099999999995</c:v>
                </c:pt>
                <c:pt idx="3">
                  <c:v>0</c:v>
                </c:pt>
                <c:pt idx="4">
                  <c:v>0.18379999999999999</c:v>
                </c:pt>
                <c:pt idx="5">
                  <c:v>0.18379999999999999</c:v>
                </c:pt>
                <c:pt idx="6">
                  <c:v>0.18379999999999999</c:v>
                </c:pt>
                <c:pt idx="7">
                  <c:v>1.8382000000000001</c:v>
                </c:pt>
                <c:pt idx="8">
                  <c:v>2.9411999999999998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0.59460499999999961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0.36823199999999989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0.1026600000000002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1.0717569999999998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0.10266099999999945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0.36823099999999975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0.41894100000000023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8.5325469999999992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0.3664689603147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0.11092099999999938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1.1580029999999999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0.11092100000000027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0.39786299999999919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0.7183230000000016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7.3265099999999999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0.42884100992980034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0.13378399999999946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1.3966830000000012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0.13378299999999932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0.47986899999999899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0.53403100000000059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7.8553559999999996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0.42639053586260012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0.18682399999999966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1.950418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0.18682400000000055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0.67011899999999969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0.92733400000000099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6.1973989999999999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0.34886599999999923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0.16754099999999994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4.6708999999999889E-2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0.48763700000000121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4.6708999999999889E-2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0.16754099999999994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9.9720999999998838E-2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9.5066039999999994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0.81299999999999994</c:v>
                </c:pt>
                <c:pt idx="1">
                  <c:v>0.18700000000000006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0.81299999999999994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Your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Your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Your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Your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Your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Your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Your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Your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9.0394674495670095</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Devon and Exeter NHS Foundation Trust</c:v>
                </c:pt>
                <c:pt idx="2">
                  <c:v>Somerset NHS Foundation Trust</c:v>
                </c:pt>
                <c:pt idx="3">
                  <c:v>North Bristol NHS Trust</c:v>
                </c:pt>
                <c:pt idx="4">
                  <c:v>University Hospitals Bristol and Weston NHS Foundation Trust</c:v>
                </c:pt>
              </c:strCache>
            </c:strRef>
          </c:cat>
          <c:val>
            <c:numRef>
              <c:f>Sheet1!$B$2:$B$6</c:f>
              <c:numCache>
                <c:formatCode>0.0</c:formatCode>
                <c:ptCount val="5"/>
                <c:pt idx="0">
                  <c:v>9.1</c:v>
                </c:pt>
                <c:pt idx="1">
                  <c:v>9</c:v>
                </c:pt>
                <c:pt idx="2">
                  <c:v>9</c:v>
                </c:pt>
                <c:pt idx="3">
                  <c:v>8.9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Devon and Exeter NHS Foundation Trust</c:v>
                </c:pt>
                <c:pt idx="2">
                  <c:v>Somerset NHS Foundation Trust</c:v>
                </c:pt>
                <c:pt idx="3">
                  <c:v>North Bristol NHS Trust</c:v>
                </c:pt>
                <c:pt idx="4">
                  <c:v>University Hospitals Bristol and Weston NHS Foundation Trust</c:v>
                </c:pt>
              </c:strCache>
            </c:strRef>
          </c:cat>
          <c:val>
            <c:numRef>
              <c:f>Sheet1!$C$2:$C$6</c:f>
              <c:numCache>
                <c:formatCode>0.0</c:formatCode>
                <c:ptCount val="5"/>
                <c:pt idx="0">
                  <c:v>0.90000000000000036</c:v>
                </c:pt>
                <c:pt idx="1">
                  <c:v>1</c:v>
                </c:pt>
                <c:pt idx="2">
                  <c:v>1</c:v>
                </c:pt>
                <c:pt idx="3">
                  <c:v>1.0999999999999996</c:v>
                </c:pt>
                <c:pt idx="4">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Yeovil District Hospital NHS Foundation Trust</c:v>
                </c:pt>
                <c:pt idx="1">
                  <c:v>Gloucestershire Hospitals NHS Foundation Trust</c:v>
                </c:pt>
                <c:pt idx="2">
                  <c:v>Great Western Hospitals NHS Foundation Trust</c:v>
                </c:pt>
                <c:pt idx="3">
                  <c:v>Salisbury NHS Foundation Trust</c:v>
                </c:pt>
                <c:pt idx="4">
                  <c:v>University Hospitals Dorset NHS Foundation Trust</c:v>
                </c:pt>
              </c:strCache>
            </c:strRef>
          </c:cat>
          <c:val>
            <c:numRef>
              <c:f>Sheet1!$B$2:$B$6</c:f>
              <c:numCache>
                <c:formatCode>0.0</c:formatCode>
                <c:ptCount val="5"/>
                <c:pt idx="0">
                  <c:v>8.6</c:v>
                </c:pt>
                <c:pt idx="1">
                  <c:v>8.6</c:v>
                </c:pt>
                <c:pt idx="2">
                  <c:v>8.6999999999999993</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Yeovil District Hospital NHS Foundation Trust</c:v>
                </c:pt>
                <c:pt idx="1">
                  <c:v>Gloucestershire Hospitals NHS Foundation Trust</c:v>
                </c:pt>
                <c:pt idx="2">
                  <c:v>Great Western Hospitals NHS Foundation Trust</c:v>
                </c:pt>
                <c:pt idx="3">
                  <c:v>Salisbury NHS Foundation Trust</c:v>
                </c:pt>
                <c:pt idx="4">
                  <c:v>University Hospitals Dorset NHS Foundation Trust</c:v>
                </c:pt>
              </c:strCache>
            </c:strRef>
          </c:cat>
          <c:val>
            <c:numRef>
              <c:f>Sheet1!$C$2:$C$6</c:f>
              <c:numCache>
                <c:formatCode>0.0</c:formatCode>
                <c:ptCount val="5"/>
                <c:pt idx="0">
                  <c:v>1.4000000000000004</c:v>
                </c:pt>
                <c:pt idx="1">
                  <c:v>1.4000000000000004</c:v>
                </c:pt>
                <c:pt idx="2">
                  <c:v>1.3000000000000007</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0.16360199999999914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0.22423600000000121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6.2514999999999432E-2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0.65265199999999979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6.2514999999999432E-2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0.22423600000000121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0.25231299999999912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8.9325749999999999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4.0054000000001366E-2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0.18843999999999994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5.2534999999998888E-2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0.54846400000000095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5.2534999999998888E-2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0.18843999999999994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0.20874000000000059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9.3560119999999998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0.20044823587499927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7.5896000000000186E-2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0.79234300000000069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7.5896000000000186E-2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0.27223000000000042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0.1511849999999999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8.8298159999999992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50.366300000000003</c:v>
                </c:pt>
                <c:pt idx="2">
                  <c:v>49.450499999999998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Your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Your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Your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Your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Your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Your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Your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Your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and Exeter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Sheet1!$B$2:$B$6</c:f>
              <c:numCache>
                <c:formatCode>0.0</c:formatCode>
                <c:ptCount val="5"/>
                <c:pt idx="0">
                  <c:v>8.6999999999999993</c:v>
                </c:pt>
                <c:pt idx="1">
                  <c:v>8.6999999999999993</c:v>
                </c:pt>
                <c:pt idx="2">
                  <c:v>8.6999999999999993</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and Exeter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Sheet1!$C$2:$C$6</c:f>
              <c:numCache>
                <c:formatCode>0.0</c:formatCode>
                <c:ptCount val="5"/>
                <c:pt idx="0">
                  <c:v>1.3000000000000007</c:v>
                </c:pt>
                <c:pt idx="1">
                  <c:v>1.3000000000000007</c:v>
                </c:pt>
                <c:pt idx="2">
                  <c:v>1.3000000000000007</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Salisbury NHS Foundation Trust</c:v>
                </c:pt>
                <c:pt idx="2">
                  <c:v>Gloucestershire Hospitals NHS Foundation Trust</c:v>
                </c:pt>
                <c:pt idx="3">
                  <c:v>University Hospitals Dorset NHS Foundation Trust</c:v>
                </c:pt>
                <c:pt idx="4">
                  <c:v>Somerset NHS Foundation Trust</c:v>
                </c:pt>
              </c:strCache>
            </c:strRef>
          </c:cat>
          <c:val>
            <c:numRef>
              <c:f>Sheet1!$B$2:$B$6</c:f>
              <c:numCache>
                <c:formatCode>0.0</c:formatCode>
                <c:ptCount val="5"/>
                <c:pt idx="0">
                  <c:v>8.1</c:v>
                </c:pt>
                <c:pt idx="1">
                  <c:v>8.1</c:v>
                </c:pt>
                <c:pt idx="2">
                  <c:v>8.1999999999999993</c:v>
                </c:pt>
                <c:pt idx="3">
                  <c:v>8.3000000000000007</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Salisbury NHS Foundation Trust</c:v>
                </c:pt>
                <c:pt idx="2">
                  <c:v>Gloucestershire Hospitals NHS Foundation Trust</c:v>
                </c:pt>
                <c:pt idx="3">
                  <c:v>University Hospitals Dorset NHS Foundation Trust</c:v>
                </c:pt>
                <c:pt idx="4">
                  <c:v>Somerset NHS Foundation Trust</c:v>
                </c:pt>
              </c:strCache>
            </c:strRef>
          </c:cat>
          <c:val>
            <c:numRef>
              <c:f>Sheet1!$C$2:$C$6</c:f>
              <c:numCache>
                <c:formatCode>0.0</c:formatCode>
                <c:ptCount val="5"/>
                <c:pt idx="0">
                  <c:v>1.9000000000000004</c:v>
                </c:pt>
                <c:pt idx="1">
                  <c:v>1.9000000000000004</c:v>
                </c:pt>
                <c:pt idx="2">
                  <c:v>1.8000000000000007</c:v>
                </c:pt>
                <c:pt idx="3">
                  <c:v>1.6999999999999993</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0.18674700000000044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0.26020600000000016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7.254299999999958E-2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0.75734199999999952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7.2543000000001356E-2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0.26020499999999913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0.24011800000000072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9.1664239999999992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8.5644999999999527E-2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0.2305060000000001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6.4263000000000403E-2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0.67089900000000036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6.4263999999999655E-2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0.23050500000000085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4.1729000000000127E-2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9.2128270000000008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0.14988199999999985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0.28066700000000111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7.8247999999998541E-2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0.81689500000000059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7.8248000000000317E-2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0.28066699999999933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0.12041300000000099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9.0035170000000004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0.48499599999999976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0.34017599999999959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9.48380000000002E-2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0.99009999999999998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9.48380000000002E-2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0.34017600000000048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0.79297299999999993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7.5845630000000002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Your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Your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Your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Your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Your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Your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Your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Your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8.2958512768531101</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 Bristol NHS Trust</c:v>
                </c:pt>
                <c:pt idx="1">
                  <c:v>Northern Devon Healthcare NHS Trust</c:v>
                </c:pt>
                <c:pt idx="2">
                  <c:v>Royal Devon and Exeter NHS Foundation Trust</c:v>
                </c:pt>
                <c:pt idx="3">
                  <c:v>Torbay and South Devon NHS Foundation Trust</c:v>
                </c:pt>
                <c:pt idx="4">
                  <c:v>University Hospitals Bristol and Weston NHS Foundation Trust</c:v>
                </c:pt>
              </c:strCache>
            </c:strRef>
          </c:cat>
          <c:val>
            <c:numRef>
              <c:f>Sheet1!$B$2:$B$6</c:f>
              <c:numCache>
                <c:formatCode>0.0</c:formatCode>
                <c:ptCount val="5"/>
                <c:pt idx="0">
                  <c:v>8.4</c:v>
                </c:pt>
                <c:pt idx="1">
                  <c:v>8.3000000000000007</c:v>
                </c:pt>
                <c:pt idx="2">
                  <c:v>8.3000000000000007</c:v>
                </c:pt>
                <c:pt idx="3">
                  <c:v>8.1999999999999993</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 Bristol NHS Trust</c:v>
                </c:pt>
                <c:pt idx="1">
                  <c:v>Northern Devon Healthcare NHS Trust</c:v>
                </c:pt>
                <c:pt idx="2">
                  <c:v>Royal Devon and Exeter NHS Foundation Trust</c:v>
                </c:pt>
                <c:pt idx="3">
                  <c:v>Torbay and South Devon NHS Foundation Trust</c:v>
                </c:pt>
                <c:pt idx="4">
                  <c:v>University Hospitals Bristol and Weston NHS Foundation Trust</c:v>
                </c:pt>
              </c:strCache>
            </c:strRef>
          </c:cat>
          <c:val>
            <c:numRef>
              <c:f>Sheet1!$C$2:$C$6</c:f>
              <c:numCache>
                <c:formatCode>0.0</c:formatCode>
                <c:ptCount val="5"/>
                <c:pt idx="0">
                  <c:v>1.5999999999999996</c:v>
                </c:pt>
                <c:pt idx="1">
                  <c:v>1.6999999999999993</c:v>
                </c:pt>
                <c:pt idx="2">
                  <c:v>1.6999999999999993</c:v>
                </c:pt>
                <c:pt idx="3">
                  <c:v>1.8000000000000007</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Gloucestershire Hospitals NHS Foundation Trust</c:v>
                </c:pt>
                <c:pt idx="2">
                  <c:v>Salisbury NHS Foundation Trust</c:v>
                </c:pt>
                <c:pt idx="3">
                  <c:v>Yeovil District Hospital NHS Foundation Trust</c:v>
                </c:pt>
                <c:pt idx="4">
                  <c:v>University Hospitals Dorset NHS Foundation Trust</c:v>
                </c:pt>
              </c:strCache>
            </c:strRef>
          </c:cat>
          <c:val>
            <c:numRef>
              <c:f>Sheet1!$B$2:$B$6</c:f>
              <c:numCache>
                <c:formatCode>0.0</c:formatCode>
                <c:ptCount val="5"/>
                <c:pt idx="0">
                  <c:v>7.7</c:v>
                </c:pt>
                <c:pt idx="1">
                  <c:v>7.7</c:v>
                </c:pt>
                <c:pt idx="2">
                  <c:v>7.8</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Gloucestershire Hospitals NHS Foundation Trust</c:v>
                </c:pt>
                <c:pt idx="2">
                  <c:v>Salisbury NHS Foundation Trust</c:v>
                </c:pt>
                <c:pt idx="3">
                  <c:v>Yeovil District Hospital NHS Foundation Trust</c:v>
                </c:pt>
                <c:pt idx="4">
                  <c:v>University Hospitals Dorset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0.4869159999999999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0.25955299999999948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7.2362000000000037E-2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0.75544299999999964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7.2362000000000037E-2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0.25955300000000037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0.30767900000000026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8.4231429999999996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0.2146047007294003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8.5434000000000232E-2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0.89191999999999982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8.5434000000000232E-2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0.3064429999999998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0.64599700000000038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7.4306469999999996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0.16197446760379997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5.8239000000000374E-2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0.60800699999999885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5.8239000000000374E-2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0.20889700000000033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0.32396600000000042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9.1221829999999997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0.20137200000000011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0.37133799999999972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0.10352599999999956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1.0807989999999998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0.10352600000000045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0.37133799999999972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0.58541199999999982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8.0479889999999994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0.15371202761540026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0.14374099999999945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1.5006370000000002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0.14374100000000034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0.51558499999999974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1.6000820000000004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6.2327240000000002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6.8841000000000001</c:v>
                </c:pt>
                <c:pt idx="1">
                  <c:v>6.7028999999999996</c:v>
                </c:pt>
                <c:pt idx="2">
                  <c:v>21.376799999999999</c:v>
                </c:pt>
                <c:pt idx="3">
                  <c:v>65.036199999999994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0.12844316872100059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3.8101000000001051E-2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0.39777299999999904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3.8101000000001051E-2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0.13666599999999995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0.16167999999999871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9.4444619999999997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0.27324300000000079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0.18421299999999974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5.1357000000001207E-2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0.53616099999999989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5.1356999999999431E-2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0.18421299999999974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0.26278699999999944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9.1133050000000004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0.27925497606460059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8.4740000000000038E-2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0.88468000000000035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8.4740999999999289E-2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0.3039550000000002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0.46576999999999913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8.5523570000000007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Your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Your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Your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Your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Your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Your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Your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Your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8.3822420908695996</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Dorset NHS Foundation Trust</c:v>
                </c:pt>
                <c:pt idx="1">
                  <c:v>Somerset NHS Foundation Trust</c:v>
                </c:pt>
                <c:pt idx="2">
                  <c:v>Royal Devon and Exeter NHS Foundation Trust</c:v>
                </c:pt>
                <c:pt idx="3">
                  <c:v>Torbay and South Devon NHS Foundation Trust</c:v>
                </c:pt>
                <c:pt idx="4">
                  <c:v>University Hospitals Bristol and Weston NHS Foundation Trust</c:v>
                </c:pt>
              </c:strCache>
            </c:strRef>
          </c:cat>
          <c:val>
            <c:numRef>
              <c:f>Sheet1!$B$2:$B$6</c:f>
              <c:numCache>
                <c:formatCode>0.0</c:formatCode>
                <c:ptCount val="5"/>
                <c:pt idx="0">
                  <c:v>8.5</c:v>
                </c:pt>
                <c:pt idx="1">
                  <c:v>8.4</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Dorset NHS Foundation Trust</c:v>
                </c:pt>
                <c:pt idx="1">
                  <c:v>Somerset NHS Foundation Trust</c:v>
                </c:pt>
                <c:pt idx="2">
                  <c:v>Royal Devon and Exeter NHS Foundation Trust</c:v>
                </c:pt>
                <c:pt idx="3">
                  <c:v>Torbay and South Devon NHS Foundation Trust</c:v>
                </c:pt>
                <c:pt idx="4">
                  <c:v>University Hospitals Bristol and Weston NHS Foundation Trust</c:v>
                </c:pt>
              </c:strCache>
            </c:strRef>
          </c:cat>
          <c:val>
            <c:numRef>
              <c:f>Sheet1!$C$2:$C$6</c:f>
              <c:numCache>
                <c:formatCode>0.0</c:formatCode>
                <c:ptCount val="5"/>
                <c:pt idx="0">
                  <c:v>1.5</c:v>
                </c:pt>
                <c:pt idx="1">
                  <c:v>1.5999999999999996</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Royal United Hospitals Bath NHS Foundation Trust</c:v>
                </c:pt>
                <c:pt idx="2">
                  <c:v>North Bristol NHS Trust</c:v>
                </c:pt>
                <c:pt idx="3">
                  <c:v>Northern Devon Healthcare NHS Trust</c:v>
                </c:pt>
                <c:pt idx="4">
                  <c:v>Royal Cornwall Hospitals NHS Trust</c:v>
                </c:pt>
              </c:strCache>
            </c:strRef>
          </c:cat>
          <c:val>
            <c:numRef>
              <c:f>Sheet1!$B$2:$B$6</c:f>
              <c:numCache>
                <c:formatCode>0.0</c:formatCode>
                <c:ptCount val="5"/>
                <c:pt idx="0">
                  <c:v>8</c:v>
                </c:pt>
                <c:pt idx="1">
                  <c:v>8.1</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Royal United Hospitals Bath NHS Foundation Trust</c:v>
                </c:pt>
                <c:pt idx="2">
                  <c:v>North Bristol NHS Trust</c:v>
                </c:pt>
                <c:pt idx="3">
                  <c:v>Northern Devon Healthcare NHS Trust</c:v>
                </c:pt>
                <c:pt idx="4">
                  <c:v>Royal Cornwall Hospitals NHS Trust</c:v>
                </c:pt>
              </c:strCache>
            </c:strRef>
          </c:cat>
          <c:val>
            <c:numRef>
              <c:f>Sheet1!$C$2:$C$6</c:f>
              <c:numCache>
                <c:formatCode>0.0</c:formatCode>
                <c:ptCount val="5"/>
                <c:pt idx="0">
                  <c:v>2</c:v>
                </c:pt>
                <c:pt idx="1">
                  <c:v>1.9000000000000004</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0.11290499999999959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0.21199000000000012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5.910100000000007E-2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0.61700900000000125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5.910100000000007E-2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0.21199000000000012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0.16026699999999927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9.0878800000000002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0.54897099999999988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0.25565999999999978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7.1276000000000117E-2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0.74411100000000019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7.1275999999999229E-2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0.25566000000000066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0.43086399999999969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7.7352270000000001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0.12677600000000044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0.27972099999999944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7.7983999999999831E-2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0.81414100000000111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7.7983999999998943E-2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0.27972000000000108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0.53717099999999895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8.3236190000000008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Your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Your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Your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Your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Your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Your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Your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Your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7.5226448836852304</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RH8 | Royal Devon and Exeter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RH8 | Royal Devon and Exeter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RH8 | Royal Devon and Exeter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Royal Devon and Exeter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2431860878"/>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745053911"/>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 Did you get help from staff to keep in touch with your family and friends?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Q23. Thinking about your care and treatment, were you told something by a member of staff that was different to what you had been told by another member of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Q36. To what extent did hospital staff take your family or home situation into account when planning for you to leave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Q42. Before you left hospital, did you know what would happen next with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2281715296"/>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8016338"/>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4174004080"/>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7936491"/>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8175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2097145"/>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3636133482"/>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56559528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3375022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46373513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23704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41244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425268207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372897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2203593299"/>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04566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2914891"/>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08573249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223904"/>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5390454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295492719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7222399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47672263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15892985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37075211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63031390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381904826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93001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93894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1875004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62750939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5239576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249120719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106071579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55050955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00688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61224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5260732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213205484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483694987"/>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1101209003"/>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95248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19809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84375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3451343"/>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3050376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639920726"/>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5834280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65286588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3859668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63859970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52271015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135330692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86584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24336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55823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8410142"/>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55576266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759326712"/>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9737732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61913424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7590007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03873235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14330002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255472323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1281432450"/>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21438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10021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00755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0456056"/>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292133710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3122885907"/>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9445412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68302505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6616137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78542266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185920515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360906657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201342473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25910269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77428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52728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717671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72681428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238108670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129230504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19411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1605193"/>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82476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365687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288416119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4270065024"/>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1546737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06453957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1712708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92059808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308301464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2307971673"/>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34745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64505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45359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2969331"/>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6041470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3933014002"/>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4101586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81149294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4083295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355910728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354223817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255545388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2620019777"/>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149213547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25234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0158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3233847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30397429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44834254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32904367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739823054"/>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100884461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34541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42855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5795484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25751828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64010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46755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20994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6996643"/>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41406682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2483365546"/>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9436572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185088294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831760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5111445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059418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28954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39199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8919520"/>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268704294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283036758"/>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9.4 (Somewhat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601109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29486873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1730974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76981857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20626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53736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38618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9078165"/>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101822624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4183548211"/>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5423492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327931700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9692708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69924617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51907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81738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08739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72051473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961317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420836264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(122)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291473500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27373554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405840769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(517)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11389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66911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24149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61308620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5007347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17397579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(338)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192737071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72768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82520287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373713740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(488)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96442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81246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20249601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8025197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66734637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(488)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47494590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79309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63533565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116949498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(488)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191300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93793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198083221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35926311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94079743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(140)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330332580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7931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203816678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40248692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(523)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09105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93230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81651734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33811361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45543431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(343)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271856190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77837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213961794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90694510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(296)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815721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21350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2639660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11298119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90810041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(295)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255335140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07167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244571690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69398927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(514)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313034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35150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56887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417436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5615219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54340513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62510878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(123)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63023355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04464980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190906965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(186)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57483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188622985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34888199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15855457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(506)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11570697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80327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25488967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23113632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(494)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56155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90996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411889238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353565662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254802376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(536)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301008827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19151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64178097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84426161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(529)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48315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46646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34843109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91970922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80512852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(498)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9922966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56631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362475394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3459709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(534)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259834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71198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55583037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3952146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427791926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(530)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64077073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41451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7922640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30530436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(533)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524887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08023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560872757"/>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53943949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3915035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(479)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137232822"/>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39150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2424815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52908265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(508)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127453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94601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9664393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01527914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75877105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(520)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07993565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50144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6835192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32096782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(432)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420808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14370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183544370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365928295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41719911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(473)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83935210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37956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41787260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00185754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(527)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862161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78571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88260459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49655949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93049730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(440)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2605380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95083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43942224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91696283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(489)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11627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20957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60410524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54478044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276840803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(276)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121289669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07057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7419611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72804340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(297)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26886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65887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119967685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133646764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7907824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(299)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340749497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86900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39963515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407342627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(529)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923833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06060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1069061189"/>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32035016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365603862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(418)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788208902"/>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56077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425777289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34485798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(183)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439162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63390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24759986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0810427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407939496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(535)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0981079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43508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223322369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5245021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(509)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808817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94877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2383349200"/>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69818566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366905902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(404)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2269046549"/>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2225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43577013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46373760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(397)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69963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7872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290733973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6775511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23440006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(462)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373394750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51281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335366017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278811760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(490)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83585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15923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4241453805"/>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40832073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90845068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(272)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662671276"/>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41034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49702007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96446239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(284)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395032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81341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5669304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15208538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88094602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(463)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70493895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8566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406103673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93536482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(533)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44838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97186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18945568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96103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27386966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59464137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DEVON &amp; EXETER HOSPITAL (WONFORD) (527)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04262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55606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337129083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111543582"/>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135319889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21162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22781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727168992"/>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10509324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110134931"/>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76086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1519850"/>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869268739"/>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19521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3703300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1220526949"/>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2109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15716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248091032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1242849716"/>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5081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7879325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125331732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53287762"/>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57100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01061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38112023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1738921875"/>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0.7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2153102152"/>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899236937"/>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3817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0792129"/>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0397262"/>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71956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16788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83255474"/>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70594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614575793"/>
              </p:ext>
            </p:extLst>
          </p:nvPr>
        </p:nvGraphicFramePr>
        <p:xfrm>
          <a:off x="468000" y="1548000"/>
          <a:ext cx="11253864" cy="100584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Q25. How much information about your condition or treatment was given to you?
Q29. Do you think the hospital staff did everything they could to help control your pain?
Q47. Overall, did you feel you were treated with respect and dignity while you were in the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14247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229710099"/>
              </p:ext>
            </p:extLst>
          </p:nvPr>
        </p:nvGraphicFramePr>
        <p:xfrm>
          <a:off x="469068" y="1548000"/>
          <a:ext cx="11253864" cy="137160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Q4. Did you get help from staff to keep in touch with your family and friends?
Q19. When you asked nurses questions, did you get answers you could understand?
Q23. Thinking about your care and treatment, were you told something by a member of staff that was different to what you had been told by another member of staff?
Q36. To what extent did hospital staff take your family or home situation into account when planning for you to leave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56815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355189921"/>
              </p:ext>
            </p:extLst>
          </p:nvPr>
        </p:nvGraphicFramePr>
        <p:xfrm>
          <a:off x="469068" y="1548000"/>
          <a:ext cx="11253864" cy="140286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 How did you feel about the length of time you were on the waiting list before your admission to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Q23. Thinking about your care and treatment, were you told something by a member of staff that was different to what you had been told by another member of staff?</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604874767"/>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48543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Royal Devon and Exeter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921520979"/>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Keeping in touch: patients getting help from staff to keep in touch with family and friends during their stay in hospital
Communication: patients not being told something by a member of staff that was different to what they had been told by another member of staff
Home and family situation: staff considering the patients home and family situation when planning for them to leave hospital, if needed
Changing wards during the night: staff explaining the reason for patients needing to change wards during the night
Understanding care after leaving hospital: patients being given information about what would happen next with their care</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453370199"/>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Noise from other patients: patients not being bothered by noise at night from other patients
Feedback on care: patients being asked to give their views on the quality of their care
Privacy for discussions: patients being able to discuss their condition or treatment with hospital staff without being overheard
Waiting to be admitted: patients feeling that they waited the right amount of time on the waiting list before being admitted to hospital
Further health or social care services: patients being given information about further health or social care services they may need after leaving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Royal Devon and Exeter NHS Foundation Trust who had attended in late 2021. Responses were received from 552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18851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4689058"/>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552</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2350082008"/>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77%</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6749725"/>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584819523"/>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8002197"/>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46%</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992945990"/>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51%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1956284706"/>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769389009"/>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578331286"/>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2158299148"/>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830866529"/>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4574985"/>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327883064"/>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5513922"/>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559616186"/>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68290468"/>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19334</TotalTime>
  <Words>16339</Words>
  <Application>Microsoft Office PowerPoint</Application>
  <PresentationFormat>Widescreen</PresentationFormat>
  <Paragraphs>2235</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Royal Devon and Exeter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2022-09-30T13:38:10Z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